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2"/>
    <p:restoredTop sz="96793"/>
  </p:normalViewPr>
  <p:slideViewPr>
    <p:cSldViewPr snapToGrid="0" snapToObjects="1" showGuides="1">
      <p:cViewPr varScale="1">
        <p:scale>
          <a:sx n="111" d="100"/>
          <a:sy n="111" d="100"/>
        </p:scale>
        <p:origin x="318" y="96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3200"/>
            </a:lvl1pPr>
            <a:lvl2pPr marL="9144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7145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4pPr>
            <a:lvl5pPr marL="2171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114677"/>
            <a:ext cx="5876926" cy="1357311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2" y="4643581"/>
            <a:ext cx="7091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1200"/>
            <a:ext cx="10515600" cy="222105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1200"/>
            <a:ext cx="6067714" cy="222105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60677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981200"/>
            <a:ext cx="5735205" cy="222105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963474"/>
            <a:ext cx="10472447" cy="4089455"/>
          </a:xfrm>
        </p:spPr>
        <p:txBody>
          <a:bodyPr numCol="2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CD5CCA-4207-E971-2E56-2462D079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027945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3474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5460"/>
            <a:ext cx="5157787" cy="337747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3474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5460"/>
            <a:ext cx="5183188" cy="337747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027945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9" r:id="rId5"/>
    <p:sldLayoutId id="214748365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A0CD-1E72-F8C1-533E-EA93463C0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Preparation Tips: Engagement and Accessibility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00C1A73-176D-017E-EB9E-0A1CA349F7F6}"/>
              </a:ext>
            </a:extLst>
          </p:cNvPr>
          <p:cNvSpPr txBox="1">
            <a:spLocks/>
          </p:cNvSpPr>
          <p:nvPr/>
        </p:nvSpPr>
        <p:spPr>
          <a:xfrm>
            <a:off x="800100" y="2743205"/>
            <a:ext cx="5183188" cy="619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Check Accessibility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A702A16-0594-5476-4EE8-48F3FE983D66}"/>
              </a:ext>
            </a:extLst>
          </p:cNvPr>
          <p:cNvSpPr txBox="1">
            <a:spLocks/>
          </p:cNvSpPr>
          <p:nvPr/>
        </p:nvSpPr>
        <p:spPr>
          <a:xfrm>
            <a:off x="800100" y="3416031"/>
            <a:ext cx="5183188" cy="2768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Add alternative text to graphic elements</a:t>
            </a:r>
          </a:p>
          <a:p>
            <a:r>
              <a:rPr lang="en-US" dirty="0">
                <a:solidFill>
                  <a:schemeClr val="accent5"/>
                </a:solidFill>
              </a:rPr>
              <a:t>Check page reading order</a:t>
            </a:r>
          </a:p>
          <a:p>
            <a:r>
              <a:rPr lang="en-US" dirty="0">
                <a:solidFill>
                  <a:schemeClr val="accent5"/>
                </a:solidFill>
              </a:rPr>
              <a:t>Run accessibility checker to fix errors.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8ACBC10-FEA2-AF8F-3E72-6A6400515A02}"/>
              </a:ext>
            </a:extLst>
          </p:cNvPr>
          <p:cNvSpPr txBox="1">
            <a:spLocks/>
          </p:cNvSpPr>
          <p:nvPr/>
        </p:nvSpPr>
        <p:spPr>
          <a:xfrm>
            <a:off x="6404011" y="2617035"/>
            <a:ext cx="5157787" cy="61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</a:rPr>
              <a:t>Fair-Use of Images (photos, illustrations, GIFS)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CA8E677-826D-D1FC-42AE-1CF49735B990}"/>
              </a:ext>
            </a:extLst>
          </p:cNvPr>
          <p:cNvSpPr txBox="1">
            <a:spLocks/>
          </p:cNvSpPr>
          <p:nvPr/>
        </p:nvSpPr>
        <p:spPr>
          <a:xfrm>
            <a:off x="6404011" y="3597415"/>
            <a:ext cx="4987890" cy="2317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Images to use: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Those you own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Royalty-Free (sources: </a:t>
            </a:r>
            <a:r>
              <a:rPr lang="en-US" dirty="0" err="1">
                <a:hlinkClick r:id="rId2"/>
              </a:rPr>
              <a:t>Pixabay</a:t>
            </a:r>
            <a:r>
              <a:rPr lang="en-US" dirty="0">
                <a:solidFill>
                  <a:schemeClr val="accent5"/>
                </a:solidFill>
              </a:rPr>
              <a:t> or </a:t>
            </a:r>
            <a:r>
              <a:rPr lang="en-US" dirty="0" err="1">
                <a:hlinkClick r:id="rId3"/>
              </a:rPr>
              <a:t>Pexels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5"/>
                </a:solidFill>
              </a:rPr>
              <a:t>Add alternative text</a:t>
            </a:r>
          </a:p>
          <a:p>
            <a:r>
              <a:rPr lang="en-US" dirty="0">
                <a:solidFill>
                  <a:schemeClr val="accent5"/>
                </a:solidFill>
              </a:rPr>
              <a:t>Provide credit for all images</a:t>
            </a:r>
          </a:p>
        </p:txBody>
      </p:sp>
    </p:spTree>
    <p:extLst>
      <p:ext uri="{BB962C8B-B14F-4D97-AF65-F5344CB8AC3E}">
        <p14:creationId xmlns:p14="http://schemas.microsoft.com/office/powerpoint/2010/main" val="147012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5EEE4-23E1-4E48-5618-A7F728B53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623FA-C3EE-6D45-572A-B75978029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2570F-90A1-31CB-F6FF-02FB577B6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188575-DE50-8728-BFD4-E23C72EE09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FD4424-2C98-B6C7-6C73-3EB82064B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02A79B-76D1-10D6-D5C8-46F20DC1E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D6F1D-EE86-C104-97C6-433156DD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5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7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2D64-92A4-4E65-C544-E81BA678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1FAF-1919-A677-0D43-69964C9BB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33311-6A06-3D43-A60C-8C4D0B930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9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1AD207-C5BD-D912-0515-9F79A72C458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60D40-C7A1-4B4F-4DE1-4000A53F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06856-9868-13AB-695F-96151DCE4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3D94-C351-AC93-3C27-98D19A21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F5AE-F101-3654-3C67-EE84EEECA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D3A9-498E-FD21-36FA-0347E8FF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E6FF-B6BE-14D3-5287-0EB0B76CA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65CE-F6DF-2E29-3DCA-CE4F7EE85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 Quis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Ab </a:t>
            </a:r>
            <a:r>
              <a:rPr lang="en-US" dirty="0" err="1"/>
              <a:t>illo</a:t>
            </a:r>
            <a:r>
              <a:rPr lang="en-US" dirty="0"/>
              <a:t> tempore, ab </a:t>
            </a:r>
            <a:r>
              <a:rPr lang="en-US" dirty="0" err="1"/>
              <a:t>est</a:t>
            </a:r>
            <a:r>
              <a:rPr lang="en-US" dirty="0"/>
              <a:t> sed </a:t>
            </a:r>
            <a:r>
              <a:rPr lang="en-US" dirty="0" err="1"/>
              <a:t>immemorabili</a:t>
            </a:r>
            <a:r>
              <a:rPr lang="en-US" dirty="0"/>
              <a:t>. Sed haec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possit</a:t>
            </a:r>
            <a:r>
              <a:rPr lang="en-US" dirty="0"/>
              <a:t> </a:t>
            </a:r>
            <a:r>
              <a:rPr lang="en-US" dirty="0" err="1"/>
              <a:t>intrepidus</a:t>
            </a:r>
            <a:r>
              <a:rPr lang="en-US" dirty="0"/>
              <a:t> </a:t>
            </a:r>
            <a:r>
              <a:rPr lang="en-US" dirty="0" err="1"/>
              <a:t>aestimare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47BB9-1018-0247-EB90-F2723A6C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B04710-E0FD-92B2-B7BB-A9262E5A1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Sample</a:t>
            </a:r>
          </a:p>
        </p:txBody>
      </p:sp>
    </p:spTree>
    <p:extLst>
      <p:ext uri="{BB962C8B-B14F-4D97-AF65-F5344CB8AC3E}">
        <p14:creationId xmlns:p14="http://schemas.microsoft.com/office/powerpoint/2010/main" val="155704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FAB2-9F49-FCE8-FB90-A568510E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ECDA8-E5D5-32EB-02AF-08A0D3504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Sample</a:t>
            </a:r>
          </a:p>
        </p:txBody>
      </p:sp>
    </p:spTree>
    <p:extLst>
      <p:ext uri="{BB962C8B-B14F-4D97-AF65-F5344CB8AC3E}">
        <p14:creationId xmlns:p14="http://schemas.microsoft.com/office/powerpoint/2010/main" val="19495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8647-9BA0-FFE7-2EE2-5A617150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Headline </a:t>
            </a:r>
            <a:br>
              <a:rPr lang="en-US" sz="4800" dirty="0"/>
            </a:br>
            <a:r>
              <a:rPr lang="en-US" sz="4800" dirty="0"/>
              <a:t>Treatment Shown For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7271-8815-EABC-AAB8-A56581820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CDCEE8-2D1B-038E-F1E6-186750B09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8006-031A-A04B-A3B4-8C1DA26F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02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856DE-343D-1F57-D45A-0F83B2CC5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Donec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operae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5B452D-AAA0-EC32-3C20-5A8289201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D1C62-C85A-3AED-4413-D92DF78B8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9CD30-D675-B556-C8AF-E656B8BF1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784C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0500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317050-24_ConferencePPT" id="{C129FA6D-5853-CE49-B2E1-E92CBBBAFBAC}" vid="{BA656A55-549F-FF47-9357-729F84BBF3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143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Presentation Preparation Tips: Engagement and Accessibility</vt:lpstr>
      <vt:lpstr>PowerPoint Presentation</vt:lpstr>
      <vt:lpstr>PowerPoint Presentation</vt:lpstr>
      <vt:lpstr>Headline Treatment for Reference</vt:lpstr>
      <vt:lpstr>Divider Slide Sample</vt:lpstr>
      <vt:lpstr>Headline Treatment for Reference</vt:lpstr>
      <vt:lpstr>Headline  Treatment Shown For Reference</vt:lpstr>
      <vt:lpstr>Divider Slide 02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Werth</dc:creator>
  <cp:lastModifiedBy>Sarah Chen</cp:lastModifiedBy>
  <cp:revision>6</cp:revision>
  <dcterms:created xsi:type="dcterms:W3CDTF">2025-03-10T18:45:32Z</dcterms:created>
  <dcterms:modified xsi:type="dcterms:W3CDTF">2025-06-30T16:09:02Z</dcterms:modified>
</cp:coreProperties>
</file>